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2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3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9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2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3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5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7D39-BD75-4DCD-B661-09A213061335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C0540-79AB-4244-9B25-B56AB00D9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6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oceanexplorer.noaa.gov/facts/upw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0" y="1855318"/>
            <a:ext cx="8605530" cy="500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533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Upwelling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</a:t>
            </a:r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cold water rises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toward the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that rises to the surface </a:t>
            </a: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Colder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Rich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Nutrients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“fertilize” surface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biological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productivity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ood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fishing grounds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4" descr="http://images.slideplayer.com/1/273660/slides/slide_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06256"/>
            <a:ext cx="5204460" cy="39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com/1/248894/slides/slide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77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0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slideplayer.com/2/767198/slides/slide_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9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tificamerican.com/sciam/cache/file/627AAEE0-61D0-45D3-BCCBAD33AF7C66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88720"/>
            <a:ext cx="5440680" cy="544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457200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Southern Pacific Ocean -</a:t>
            </a:r>
          </a:p>
          <a:p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Normal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rh.noaa.gov/jetstream/tropics/images/el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499595" cy="522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154841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Southern Pacific Ocean -</a:t>
            </a:r>
          </a:p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Nino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Cristini</dc:creator>
  <cp:lastModifiedBy>user</cp:lastModifiedBy>
  <cp:revision>7</cp:revision>
  <dcterms:created xsi:type="dcterms:W3CDTF">2016-08-01T22:01:29Z</dcterms:created>
  <dcterms:modified xsi:type="dcterms:W3CDTF">2016-08-02T01:58:44Z</dcterms:modified>
</cp:coreProperties>
</file>