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7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7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5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6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7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9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9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8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6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F3224-FFBF-4E6E-B2A2-0D61CE9ABAD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D379-FD35-4E30-A430-F8148E575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ytimg.com/vi/k3YyBwc38Yk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"/>
            <a:ext cx="5334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.ytimg.com/vi/TdZWE3U9-uw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429000"/>
            <a:ext cx="5334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8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1152.nicerweb.com/Locked/media/ch52/52_16-AquaticZonation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1" y="2667000"/>
            <a:ext cx="9144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0500" y="76200"/>
            <a:ext cx="8763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Photic zone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surface layer of the ocean that receives sunlight. The uppermost 80 m (260 feet) or more of the ocean, which is sufficiently illuminated to permit photosynthesis by phytoplankton and plants, is called the 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euphotic zone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slideplayer.com/23/6656851/slides/slide_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-3265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42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62918"/>
            <a:ext cx="7738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Phytoplankton</a:t>
            </a:r>
            <a:endParaRPr lang="en-US" sz="7200" b="1" dirty="0">
              <a:solidFill>
                <a:srgbClr val="00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Picture 4" descr="http://static1.squarespace.com/static/53055e70e4b0bc83a97c7ed1/530fd6e1e4b059649e4bcd3d/5425b4bde4b0fb1d4439eb5c/1411771443208/?format=100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399"/>
            <a:ext cx="8496300" cy="44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41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qua.org/~/media/BlogImport/crabmegalopalarva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37857"/>
            <a:ext cx="2198479" cy="22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coexploration.org/bbsr/classroombats/assets/images/cru2gi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708" y="4435919"/>
            <a:ext cx="2700338" cy="16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coexploration.org/bbsr/classroombats/assets/images/crab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727" y="2901033"/>
            <a:ext cx="1897785" cy="153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www.in-fisherman.com/files/2014/01/Translucent-Biology-In-Fisherma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60" y="4648200"/>
            <a:ext cx="168417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www.coexploration.org/bbsr/classroombats/assets/images/cru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35919"/>
            <a:ext cx="1911125" cy="173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86842" y="228600"/>
            <a:ext cx="6655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Zooplankton</a:t>
            </a:r>
            <a:endParaRPr lang="en-US" sz="7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teknis budidaya udang vana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51" y="1428929"/>
            <a:ext cx="3871964" cy="255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44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gakuran.com/eng/wp-content/uploads/2008/03/fig1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400800" cy="679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1771" y="1828800"/>
            <a:ext cx="30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 for other marine organisms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167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Cristini</dc:creator>
  <cp:lastModifiedBy>Angela Cristini</cp:lastModifiedBy>
  <cp:revision>4</cp:revision>
  <dcterms:created xsi:type="dcterms:W3CDTF">2016-08-02T14:25:32Z</dcterms:created>
  <dcterms:modified xsi:type="dcterms:W3CDTF">2016-08-02T14:56:15Z</dcterms:modified>
</cp:coreProperties>
</file>