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1149-78FF-4EE1-9DB2-D32EDD91AED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E275-BE94-4A32-A0C4-F9FE8364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0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1149-78FF-4EE1-9DB2-D32EDD91AED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E275-BE94-4A32-A0C4-F9FE8364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0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1149-78FF-4EE1-9DB2-D32EDD91AED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E275-BE94-4A32-A0C4-F9FE8364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9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1149-78FF-4EE1-9DB2-D32EDD91AED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E275-BE94-4A32-A0C4-F9FE8364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4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1149-78FF-4EE1-9DB2-D32EDD91AED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E275-BE94-4A32-A0C4-F9FE8364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9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1149-78FF-4EE1-9DB2-D32EDD91AED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E275-BE94-4A32-A0C4-F9FE8364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1149-78FF-4EE1-9DB2-D32EDD91AED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E275-BE94-4A32-A0C4-F9FE8364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4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1149-78FF-4EE1-9DB2-D32EDD91AED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E275-BE94-4A32-A0C4-F9FE8364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6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1149-78FF-4EE1-9DB2-D32EDD91AED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E275-BE94-4A32-A0C4-F9FE8364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1149-78FF-4EE1-9DB2-D32EDD91AED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E275-BE94-4A32-A0C4-F9FE8364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1149-78FF-4EE1-9DB2-D32EDD91AED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E275-BE94-4A32-A0C4-F9FE8364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3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E1149-78FF-4EE1-9DB2-D32EDD91AED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E275-BE94-4A32-A0C4-F9FE8364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4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&amp;esrc=s&amp;source=images&amp;cd=&amp;cad=rja&amp;uact=8&amp;ved=0CAcQjRxqFQoTCLWqsZzM3sgCFcYdPgodTjMLvQ&amp;url=http://unsophisticook.com/oobleck-recipe/&amp;psig=AFQjCNHjfp5jOMPm68epRKSRpZd8u4OEkw&amp;ust=1445895880441080" TargetMode="Externa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871827"/>
              </p:ext>
            </p:extLst>
          </p:nvPr>
        </p:nvGraphicFramePr>
        <p:xfrm>
          <a:off x="381000" y="334111"/>
          <a:ext cx="2286000" cy="25614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71500"/>
                <a:gridCol w="571500"/>
                <a:gridCol w="571500"/>
                <a:gridCol w="571500"/>
              </a:tblGrid>
              <a:tr h="64037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P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A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24119"/>
            <a:ext cx="609599" cy="71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acristini\AppData\Local\Microsoft\Windows\Temporary Internet Files\Content.IE5\ZZO0AHN0\apchemnotes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562784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cristini\AppData\Local\Microsoft\Windows\Temporary Internet Files\Content.IE5\ZZO0AHN0\faithinscienc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40241"/>
            <a:ext cx="533400" cy="50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22" y="2209800"/>
            <a:ext cx="61241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667000" y="654578"/>
            <a:ext cx="6248400" cy="2986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Oobleck</a:t>
            </a:r>
            <a:endParaRPr lang="en-US" sz="44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Called </a:t>
            </a:r>
            <a:r>
              <a:rPr lang="en-US" sz="2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Oobleck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because it looks like the green rain Dr. Seuss described in his book </a:t>
            </a:r>
            <a:r>
              <a:rPr lang="en-US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“Bartholomew and the </a:t>
            </a:r>
            <a:r>
              <a:rPr lang="en-US" sz="24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Oobleck</a:t>
            </a:r>
            <a:r>
              <a:rPr lang="en-US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2" descr="http://unsophisticook.com/wp-content/uploads/2014/03/Oobleck-2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0"/>
            <a:ext cx="3751263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http://i1.wp.com/funhomethings.com/wp-content/uploads/2013/06/oobleck2.jpg.jpg?resize=400%2C30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3775075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062124"/>
              </p:ext>
            </p:extLst>
          </p:nvPr>
        </p:nvGraphicFramePr>
        <p:xfrm>
          <a:off x="381000" y="334112"/>
          <a:ext cx="2286000" cy="25614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71500"/>
                <a:gridCol w="571500"/>
                <a:gridCol w="571500"/>
                <a:gridCol w="571500"/>
              </a:tblGrid>
              <a:tr h="64037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P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A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96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813989"/>
              </p:ext>
            </p:extLst>
          </p:nvPr>
        </p:nvGraphicFramePr>
        <p:xfrm>
          <a:off x="381000" y="334111"/>
          <a:ext cx="2286000" cy="25614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71500"/>
                <a:gridCol w="571500"/>
                <a:gridCol w="571500"/>
                <a:gridCol w="571500"/>
              </a:tblGrid>
              <a:tr h="64037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P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A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24119"/>
            <a:ext cx="609599" cy="71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acristini\AppData\Local\Microsoft\Windows\Temporary Internet Files\Content.IE5\ZZO0AHN0\apchemnotes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562784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cristini\AppData\Local\Microsoft\Windows\Temporary Internet Files\Content.IE5\ZZO0AHN0\faithinscienc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40241"/>
            <a:ext cx="533400" cy="50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22" y="2209800"/>
            <a:ext cx="61241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628113"/>
              </p:ext>
            </p:extLst>
          </p:nvPr>
        </p:nvGraphicFramePr>
        <p:xfrm>
          <a:off x="381000" y="334112"/>
          <a:ext cx="2286000" cy="25614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71500"/>
                <a:gridCol w="571500"/>
                <a:gridCol w="571500"/>
                <a:gridCol w="571500"/>
              </a:tblGrid>
              <a:tr h="64037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P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A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657600" y="365125"/>
            <a:ext cx="4572000" cy="58467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Oobleck</a:t>
            </a:r>
            <a:endParaRPr lang="en-US" sz="4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will: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Investigate the substance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Record its properties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 a scientific convention to create “A Law of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Oobleck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 a space craft to land on the moon made of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Oobleck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12" name="Picture 10" descr="https://springvalleygreenschoolyard.files.wordpress.com/2014/05/img_236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32138"/>
            <a:ext cx="2667000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72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876243"/>
              </p:ext>
            </p:extLst>
          </p:nvPr>
        </p:nvGraphicFramePr>
        <p:xfrm>
          <a:off x="381000" y="334111"/>
          <a:ext cx="2286000" cy="25614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71500"/>
                <a:gridCol w="571500"/>
                <a:gridCol w="571500"/>
                <a:gridCol w="571500"/>
              </a:tblGrid>
              <a:tr h="64037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P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A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24119"/>
            <a:ext cx="609599" cy="71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acristini\AppData\Local\Microsoft\Windows\Temporary Internet Files\Content.IE5\ZZO0AHN0\apchemnotes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562784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cristini\AppData\Local\Microsoft\Windows\Temporary Internet Files\Content.IE5\ZZO0AHN0\faithinscienc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40241"/>
            <a:ext cx="533400" cy="50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22" y="2209800"/>
            <a:ext cx="61241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583933"/>
              </p:ext>
            </p:extLst>
          </p:nvPr>
        </p:nvGraphicFramePr>
        <p:xfrm>
          <a:off x="381000" y="334112"/>
          <a:ext cx="2286000" cy="25614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71500"/>
                <a:gridCol w="571500"/>
                <a:gridCol w="571500"/>
                <a:gridCol w="571500"/>
              </a:tblGrid>
              <a:tr h="64037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P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A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634343" y="32884"/>
            <a:ext cx="6400800" cy="6616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Oobleck</a:t>
            </a:r>
            <a:endParaRPr lang="en-US" sz="40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Potential activities in other areas: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Writing and math - to help understand differences between facts, laws and theories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and writing on the history of space exploration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Write a letter applying for a job explaining how they gained experience as a scientist when they investigated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Oobleck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Imagine and create animals that could live on the surface of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Oobleck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 3-D models of the space craft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Instruction on units of measurement including distances to planets  </a:t>
            </a:r>
          </a:p>
        </p:txBody>
      </p:sp>
      <p:pic>
        <p:nvPicPr>
          <p:cNvPr id="9" name="Picture 8" descr="http://www.housingaforest.com/wp-content/uploads/2012/09/IMG_4358-cop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086100"/>
            <a:ext cx="2400300" cy="360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77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876243"/>
              </p:ext>
            </p:extLst>
          </p:nvPr>
        </p:nvGraphicFramePr>
        <p:xfrm>
          <a:off x="381000" y="334111"/>
          <a:ext cx="2286000" cy="25614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71500"/>
                <a:gridCol w="571500"/>
                <a:gridCol w="571500"/>
                <a:gridCol w="571500"/>
              </a:tblGrid>
              <a:tr h="64037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P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A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24119"/>
            <a:ext cx="609599" cy="71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acristini\AppData\Local\Microsoft\Windows\Temporary Internet Files\Content.IE5\ZZO0AHN0\apchemnotes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562784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cristini\AppData\Local\Microsoft\Windows\Temporary Internet Files\Content.IE5\ZZO0AHN0\faithinscienc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40241"/>
            <a:ext cx="533400" cy="50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22" y="2209800"/>
            <a:ext cx="61241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583933"/>
              </p:ext>
            </p:extLst>
          </p:nvPr>
        </p:nvGraphicFramePr>
        <p:xfrm>
          <a:off x="381000" y="334112"/>
          <a:ext cx="2286000" cy="25614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71500"/>
                <a:gridCol w="571500"/>
                <a:gridCol w="571500"/>
                <a:gridCol w="571500"/>
              </a:tblGrid>
              <a:tr h="64037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P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A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3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</a:rPr>
                        <a:t>S</a:t>
                      </a:r>
                      <a:endParaRPr lang="en-US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13063" y="2909888"/>
            <a:ext cx="5791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5400" dirty="0"/>
              <a:t>Let’s Investigate </a:t>
            </a:r>
            <a:r>
              <a:rPr lang="en-US" altLang="en-US" sz="5400" b="1" dirty="0" err="1">
                <a:solidFill>
                  <a:srgbClr val="00B050"/>
                </a:solidFill>
              </a:rPr>
              <a:t>Oobleck</a:t>
            </a:r>
            <a:endParaRPr lang="en-US" altLang="en-US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7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169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Cristini</dc:creator>
  <cp:lastModifiedBy>Angela Cristini</cp:lastModifiedBy>
  <cp:revision>3</cp:revision>
  <dcterms:created xsi:type="dcterms:W3CDTF">2016-07-29T19:06:17Z</dcterms:created>
  <dcterms:modified xsi:type="dcterms:W3CDTF">2016-08-01T16:50:36Z</dcterms:modified>
</cp:coreProperties>
</file>