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9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9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3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0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3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4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8599-479F-48AD-9E42-4081545608D2}" type="datetimeFigureOut">
              <a:rPr lang="en-US" smtClean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93BF2-6A43-4C82-8767-A9C6326628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9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TOXICOLOGY – THE STUDY OF SUBSTANCES THAT ARE HARMFUL TO LIVING ORGANISMS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d35brb9zkkbdsd.cloudfront.net/wp-content/uploads/2013/03/prescription-dru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607" y="3565185"/>
            <a:ext cx="4682400" cy="312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12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Americans spend over 75 million dollars a year on medicine/drugs</a:t>
            </a:r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5486402" cy="372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9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Regulations of medicine are intended to protect people from dangerous or worthless drugs</a:t>
            </a:r>
          </a:p>
          <a:p>
            <a:r>
              <a:rPr lang="en-US" dirty="0" smtClean="0"/>
              <a:t>Before the market, they must pass careful scientific testing</a:t>
            </a:r>
          </a:p>
          <a:p>
            <a:r>
              <a:rPr lang="en-US" dirty="0" smtClean="0"/>
              <a:t>1 out of 5,000 drugs tested is approved</a:t>
            </a:r>
          </a:p>
          <a:p>
            <a:r>
              <a:rPr lang="en-US" dirty="0" smtClean="0"/>
              <a:t>Are the regulations to strict, keeping drugs off the market when they can be helping people?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701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is to test the drug on animals </a:t>
            </a:r>
          </a:p>
          <a:p>
            <a:r>
              <a:rPr lang="en-US" dirty="0"/>
              <a:t>Before regulators approve a drug, it typically has been tested on hundreds of animals. The FDA requires initial testing in at least two species: one </a:t>
            </a:r>
            <a:r>
              <a:rPr lang="en-US" b="1" dirty="0"/>
              <a:t>rodent</a:t>
            </a:r>
            <a:r>
              <a:rPr lang="en-US" dirty="0"/>
              <a:t>, one nonrodent. By the end of the process, mice, pigs, </a:t>
            </a:r>
            <a:r>
              <a:rPr lang="en-US" b="1" dirty="0"/>
              <a:t>rabbits</a:t>
            </a:r>
            <a:r>
              <a:rPr lang="en-US" dirty="0"/>
              <a:t>, dogs, monkeys and other animals may have been used (Wall Street Journal, March 30, 2007).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914400"/>
            <a:ext cx="8229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9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is clinical trials on humans</a:t>
            </a:r>
          </a:p>
          <a:p>
            <a:pPr lvl="1"/>
            <a:r>
              <a:rPr lang="en-US" dirty="0" smtClean="0"/>
              <a:t>Children's dosage is tested on children</a:t>
            </a:r>
          </a:p>
          <a:p>
            <a:r>
              <a:rPr lang="en-US" dirty="0" smtClean="0"/>
              <a:t>If FDA (Federal Drug Administration) agrees it is safe the drug is approved.</a:t>
            </a:r>
          </a:p>
          <a:p>
            <a:r>
              <a:rPr lang="en-US" dirty="0" smtClean="0"/>
              <a:t>The discovery, development and approval process for prescription drugs can take 12 – 15 years before it is made available to the US public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8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Even with this  long process and after a medicine is approved, sometimes it is taken off the market due to harmful effects not discovered during testing</a:t>
            </a:r>
          </a:p>
          <a:p>
            <a:r>
              <a:rPr lang="en-US" dirty="0" smtClean="0"/>
              <a:t>Herbal remedies and dietary supplements are not regulated as strict as prescription drugs</a:t>
            </a:r>
          </a:p>
          <a:p>
            <a:r>
              <a:rPr lang="en-US" dirty="0" smtClean="0"/>
              <a:t>Testing needs to determine the effects of acute of a single dose and the chronic or long term effects of many doses over an extended amount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1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TODAY WE WILL DO A TOXICOLOGY TEST ON LAB 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determine the threshold dose for the acute effects of an herbal remedy, “lily juice”</a:t>
            </a:r>
          </a:p>
          <a:p>
            <a:r>
              <a:rPr lang="en-US" dirty="0" smtClean="0"/>
              <a:t>Lily juice contains an active ingredient that supposedly increases intelligence</a:t>
            </a:r>
          </a:p>
          <a:p>
            <a:r>
              <a:rPr lang="en-US" dirty="0" smtClean="0"/>
              <a:t>We will simulate a test to evaluate the effects of lily juice consumption.</a:t>
            </a:r>
          </a:p>
          <a:p>
            <a:r>
              <a:rPr lang="en-US" dirty="0" smtClean="0"/>
              <a:t>Rats’ responses to many substances are similar to those of humans</a:t>
            </a:r>
          </a:p>
          <a:p>
            <a:r>
              <a:rPr lang="en-US" dirty="0" smtClean="0"/>
              <a:t>Your rats weigh 400 grams 14 oz. or .88 </a:t>
            </a:r>
            <a:r>
              <a:rPr lang="en-US" dirty="0" err="1" smtClean="0"/>
              <a:t>lb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3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TOXICOLOGY – THE STUDY OF SUBSTANCES THAT ARE HARMFUL TO LIVING ORGANISMS </vt:lpstr>
      <vt:lpstr>Prescription 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 WE WILL DO A TOXICOLOGY TEST ON LAB RATS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Angela Cristini</cp:lastModifiedBy>
  <cp:revision>6</cp:revision>
  <dcterms:created xsi:type="dcterms:W3CDTF">2016-03-31T01:32:40Z</dcterms:created>
  <dcterms:modified xsi:type="dcterms:W3CDTF">2016-08-24T15:27:24Z</dcterms:modified>
</cp:coreProperties>
</file>