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71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0817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000"/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Crime Lab Chemistry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Michelle Albritton, Jessica Hinds, Debbie Terwilliger and Crystal Twitty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273525" y="3382500"/>
            <a:ext cx="6796200" cy="7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750" y="2300750"/>
            <a:ext cx="3716425" cy="16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Dimensions Working Together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Engage: Activity 1 (Mystery Story)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Explore: Activity 1 (Mystery Pen)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Explain: Activity 2 (Molecular Model, Chromatography, and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Microscope Eyes)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Elaborate: Activity 3 (Design your own test)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Evaluate: Analyze molecular structure and re-evaluate initial models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650" y="2076575"/>
            <a:ext cx="1852400" cy="1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Crime Lab Chemistry 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3 Activities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>
                <a:solidFill>
                  <a:srgbClr val="000000"/>
                </a:solidFill>
              </a:rPr>
              <a:t>Laboratory Investigation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>
                <a:solidFill>
                  <a:srgbClr val="000000"/>
                </a:solidFill>
              </a:rPr>
              <a:t>What is  chromatography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>
                <a:solidFill>
                  <a:srgbClr val="000000"/>
                </a:solidFill>
              </a:rPr>
              <a:t>Designing your own test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525" y="364149"/>
            <a:ext cx="4719475" cy="47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Activities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Ink Mark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Paper wads, rocks, ping pong balls, styrofoam balls, styrofoam packing peanuts (Molecule model)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Food Coloring- Purity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Activity 1 - Laboratory Investigation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DCI </a:t>
            </a:r>
            <a:r>
              <a:rPr lang="en"/>
              <a:t>MS-PS1.A: Structure and Properties of Matter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MS-PS1.1; MS-PS1-4 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SEP</a:t>
            </a:r>
            <a:r>
              <a:rPr lang="en"/>
              <a:t>: Developing and using models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CCCs</a:t>
            </a:r>
            <a:r>
              <a:rPr lang="en"/>
              <a:t>: Cause and effect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    Scale, proportion and quantity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">
            <a:off x="5381390" y="1334562"/>
            <a:ext cx="3142597" cy="21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Suggestions for Improvement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1.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should engage in meaningful discussion about the type of data they collected.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2.Before the investigation begins have students develop a claim based on the writer of the note and their motive.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 Have students construct a written explanation after Session 1: Investigating the evidence and then revise their explanation after Session 2: Solving the mystery after applying scientific ideas and evidences from both exploration activities.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Students draw microscope eyes in interactive notebook.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5.Consider providing students with a template for  graphic representation of the test strips with the pen markings to match up with the ransom note sample 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Some teachers create in-school mysteries in which school staff is the suspect.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Calculate the distance that the ink traveled.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 2- What is Chromatography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DCI</a:t>
            </a:r>
            <a:r>
              <a:rPr lang="en"/>
              <a:t>- MS-PS1.A Structure and Properties of Matter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MS-PS1-1; MS-PS1-2; MS-PS1-3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SEP</a:t>
            </a:r>
            <a:r>
              <a:rPr lang="en"/>
              <a:t>- MS.ETS1.C Optimizing the design solution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CCCs</a:t>
            </a:r>
            <a:r>
              <a:rPr lang="en"/>
              <a:t>- System and System Models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    Scale, Proportion and Quantity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925" y="2271675"/>
            <a:ext cx="2476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Suggestions for Improvement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a video on chromatography and other ways that it is used. (Forensic science)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the distance that the objects traveled.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 3- Designing Your Own Test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52575" y="1905850"/>
            <a:ext cx="8717100" cy="271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DCI</a:t>
            </a:r>
            <a:r>
              <a:rPr lang="en"/>
              <a:t>- MS-PS1.A Structure and Properties of Matter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	MS-PS1-1; MS-PS1-2; MS-PS1-3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SEP</a:t>
            </a:r>
            <a:r>
              <a:rPr lang="en"/>
              <a:t>- MS.ETS1.B Developing possible solutions (MS-ETS1-2, MS-ETS1-3, MS-ETS1-4)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MS. ETS1.C Optimizing the design solution (MS-ETS1-3)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CCCs</a:t>
            </a:r>
            <a:r>
              <a:rPr lang="en"/>
              <a:t>- Cause and Effect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    Scale, Proportion and Quantity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175" y="1782446"/>
            <a:ext cx="1695250" cy="12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Suggestions for Improvement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Instead of just drawing the “microscope eyes” in their chromatography test report, have the students include a scale showing how far each pigment (molecule) traveled.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Roboto</vt:lpstr>
      <vt:lpstr>material</vt:lpstr>
      <vt:lpstr>Crime Lab Chemistry </vt:lpstr>
      <vt:lpstr>Summary</vt:lpstr>
      <vt:lpstr>Activities </vt:lpstr>
      <vt:lpstr>Activity 1 - Laboratory Investigation</vt:lpstr>
      <vt:lpstr>Suggestions for Improvement</vt:lpstr>
      <vt:lpstr>Activity 2- What is Chromatography</vt:lpstr>
      <vt:lpstr>Suggestions for Improvement</vt:lpstr>
      <vt:lpstr>Activity 3- Designing Your Own Test</vt:lpstr>
      <vt:lpstr>Suggestions for Improvement</vt:lpstr>
      <vt:lpstr>Dimensions Working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Lab Chemistry </dc:title>
  <dc:creator>user</dc:creator>
  <cp:lastModifiedBy>user</cp:lastModifiedBy>
  <cp:revision>1</cp:revision>
  <dcterms:modified xsi:type="dcterms:W3CDTF">2016-08-12T20:25:05Z</dcterms:modified>
</cp:coreProperties>
</file>