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9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3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3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0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7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1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9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7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1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7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A21CE-78EA-45B4-BCDF-77CFC4B17B10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89649-3963-4006-9BEE-A1A60675E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7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Citric Acid Taste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Citrus Acid</a:t>
            </a:r>
            <a:endParaRPr lang="en-US" dirty="0"/>
          </a:p>
        </p:txBody>
      </p:sp>
      <p:pic>
        <p:nvPicPr>
          <p:cNvPr id="5" name="Picture 2" descr="http://thumbs.dreamstime.com/z/citric-acid-d-structure-weak-which-used-as-natural-preservative-conservative-also-used-to-add-acidic-sour-504356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405245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ilestonecatalyst.com/wp-content/uploads/2014/10/Ing-SL-Citric-Ac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64" y="1905000"/>
            <a:ext cx="47625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1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What products contain citric acid?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Stock cubes</a:t>
            </a:r>
            <a:r>
              <a:rPr lang="en-US" dirty="0" smtClean="0"/>
              <a:t> </a:t>
            </a:r>
            <a:r>
              <a:rPr lang="en-US" dirty="0"/>
              <a:t>especially chicken. </a:t>
            </a:r>
          </a:p>
          <a:p>
            <a:r>
              <a:rPr lang="en-US" b="1" dirty="0"/>
              <a:t>Soft drinks</a:t>
            </a:r>
            <a:r>
              <a:rPr lang="en-US" dirty="0"/>
              <a:t> - almost all of </a:t>
            </a:r>
            <a:r>
              <a:rPr lang="en-US" dirty="0" smtClean="0"/>
              <a:t>them</a:t>
            </a:r>
          </a:p>
          <a:p>
            <a:r>
              <a:rPr lang="en-US" b="1" dirty="0" smtClean="0"/>
              <a:t>Jams </a:t>
            </a:r>
            <a:r>
              <a:rPr lang="en-US" b="1" dirty="0"/>
              <a:t>and fruit preserves</a:t>
            </a:r>
            <a:r>
              <a:rPr lang="en-US" dirty="0"/>
              <a:t> 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Canned </a:t>
            </a:r>
            <a:r>
              <a:rPr lang="en-US" b="1" dirty="0"/>
              <a:t>tomatoes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 smtClean="0"/>
              <a:t>Canned </a:t>
            </a:r>
            <a:r>
              <a:rPr lang="en-US" b="1" dirty="0"/>
              <a:t>fruit</a:t>
            </a:r>
            <a:endParaRPr lang="en-US" dirty="0"/>
          </a:p>
          <a:p>
            <a:r>
              <a:rPr lang="en-US" b="1" dirty="0"/>
              <a:t>Fruit </a:t>
            </a:r>
            <a:r>
              <a:rPr lang="en-US" b="1" dirty="0" smtClean="0"/>
              <a:t>flavor </a:t>
            </a:r>
            <a:r>
              <a:rPr lang="en-US" b="1" dirty="0"/>
              <a:t>sweets</a:t>
            </a:r>
            <a:r>
              <a:rPr lang="en-US" dirty="0"/>
              <a:t> - especially fizzy or sour ones. Citric acid is a major ingredient in sherbet!</a:t>
            </a:r>
          </a:p>
          <a:p>
            <a:r>
              <a:rPr lang="en-US" b="1" dirty="0"/>
              <a:t>Some ice creams</a:t>
            </a:r>
            <a:r>
              <a:rPr lang="en-US" dirty="0"/>
              <a:t> </a:t>
            </a:r>
            <a:r>
              <a:rPr lang="en-US" b="1" dirty="0" smtClean="0"/>
              <a:t>Convenience </a:t>
            </a:r>
            <a:r>
              <a:rPr lang="en-US" b="1" dirty="0"/>
              <a:t>foods</a:t>
            </a:r>
            <a:r>
              <a:rPr lang="en-US" dirty="0"/>
              <a:t>: especially tomato-based sauces.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vary in their responses to different stimuli</a:t>
            </a:r>
          </a:p>
          <a:p>
            <a:r>
              <a:rPr lang="en-US" dirty="0" smtClean="0"/>
              <a:t>The threshold of a stimulus is the lowest level that provokes a response</a:t>
            </a:r>
          </a:p>
          <a:p>
            <a:endParaRPr lang="en-US" dirty="0"/>
          </a:p>
        </p:txBody>
      </p:sp>
      <p:pic>
        <p:nvPicPr>
          <p:cNvPr id="3074" name="Picture 2" descr="http://www.ecblendflavors.com/product_images/uploaded_images/11278956-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836" y="3200400"/>
            <a:ext cx="275234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cache2.asset-cache.net/xc/163169577.jpg?v=2&amp;c=IWSAsset&amp;k=2&amp;d=QbcCrEmB3F7Mn7DciwOJUAQvZO6WsYO1Xn3lahO3pKzCDnkPstTYbxfmuSjcBePL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97" y="3657600"/>
            <a:ext cx="2011679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46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term used to quantify the amount of a substance that is dissolved</a:t>
            </a:r>
          </a:p>
          <a:p>
            <a:r>
              <a:rPr lang="en-US" dirty="0" smtClean="0"/>
              <a:t>Adding water to a solution dilutes the concentration of any dissolved substances and can change the properties of the solution</a:t>
            </a:r>
          </a:p>
          <a:p>
            <a:r>
              <a:rPr lang="en-US" dirty="0" smtClean="0"/>
              <a:t>The concentration of a dissolved substance can be expressed in ppm or ppb</a:t>
            </a:r>
          </a:p>
          <a:p>
            <a:r>
              <a:rPr lang="en-US" dirty="0" smtClean="0"/>
              <a:t>1,000 ppm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samples you tasted , taste different?</a:t>
            </a:r>
          </a:p>
          <a:p>
            <a:r>
              <a:rPr lang="en-US" dirty="0" smtClean="0"/>
              <a:t>Different concentrations of citric acid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098" name="Picture 2" descr="C:\Users\Admin\Desktop\Dilution-concentration_simple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71925"/>
            <a:ext cx="4916385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478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Solvent is  a substance that dissolves a solute </a:t>
            </a:r>
          </a:p>
          <a:p>
            <a:r>
              <a:rPr lang="en-US" dirty="0" smtClean="0"/>
              <a:t>A solvent is usually a liquid ( water)</a:t>
            </a:r>
          </a:p>
          <a:p>
            <a:r>
              <a:rPr lang="en-US" dirty="0" smtClean="0"/>
              <a:t>A solute is a substance dissolved in a liquid</a:t>
            </a:r>
          </a:p>
          <a:p>
            <a:pPr lvl="1"/>
            <a:r>
              <a:rPr lang="en-US" dirty="0" smtClean="0"/>
              <a:t>(citric acid powder)</a:t>
            </a:r>
          </a:p>
          <a:p>
            <a:r>
              <a:rPr lang="en-US" dirty="0" smtClean="0"/>
              <a:t>Quantitative is a numerical value (quantity)</a:t>
            </a:r>
          </a:p>
          <a:p>
            <a:r>
              <a:rPr lang="en-US" dirty="0" smtClean="0"/>
              <a:t>Qualitative is a non numerical value ( quality or qualities of something)(size, appearance)</a:t>
            </a:r>
          </a:p>
        </p:txBody>
      </p:sp>
    </p:spTree>
    <p:extLst>
      <p:ext uri="{BB962C8B-B14F-4D97-AF65-F5344CB8AC3E}">
        <p14:creationId xmlns:p14="http://schemas.microsoft.com/office/powerpoint/2010/main" val="310191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Citric Acid Taste Test</vt:lpstr>
      <vt:lpstr>Citrus Acid</vt:lpstr>
      <vt:lpstr>What products contain citric acid?</vt:lpstr>
      <vt:lpstr>Threshold</vt:lpstr>
      <vt:lpstr>Concentration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Citric Acid Taste Test</dc:title>
  <dc:creator>Admin</dc:creator>
  <cp:lastModifiedBy>Angela Cristini</cp:lastModifiedBy>
  <cp:revision>7</cp:revision>
  <dcterms:created xsi:type="dcterms:W3CDTF">2016-03-30T00:41:41Z</dcterms:created>
  <dcterms:modified xsi:type="dcterms:W3CDTF">2016-08-24T15:24:20Z</dcterms:modified>
</cp:coreProperties>
</file>